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4"/>
  </p:sldMasterIdLst>
  <p:sldIdLst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66" d="100"/>
          <a:sy n="66" d="100"/>
        </p:scale>
        <p:origin x="668" y="32"/>
      </p:cViewPr>
      <p:guideLst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8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4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1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A738-98AC-BE48-A4FC-89D20C727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149062"/>
            <a:ext cx="5791200" cy="1325563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37F6AFD-DBA7-5944-B8C8-9122FA893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580988"/>
            <a:ext cx="5791200" cy="925512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subtitle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D7AD28-91C2-9048-8626-573CB05F6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6900" y="457079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CC5F45C8-7226-5845-9311-4B8B220C1C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57828" y="2283580"/>
            <a:ext cx="4034172" cy="22768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AFCF363-85F0-CC47-91EB-71AC93A50C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70603" y="268"/>
            <a:ext cx="4111583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566D4D9A-5632-1B49-ADF6-5DECA1B892F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070604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2BB57774-1E3A-FD4C-8E5F-1C90050A3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57828" y="0"/>
            <a:ext cx="4034172" cy="2276856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08188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D446-3339-5447-8429-4B796A711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0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459092-3379-5D42-84C2-0B1B24AE44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59402" y="1825625"/>
            <a:ext cx="528969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C25E00-F749-4CEE-B20E-7ECDCB39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8" y="184150"/>
            <a:ext cx="10515600" cy="625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60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2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8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66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3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27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1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0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1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8969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650" r:id="rId13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64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0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observatory.tec.mx/edu-news/university-of-waterloo-launches-institute-ai" TargetMode="External"/><Relationship Id="rId13" Type="http://schemas.openxmlformats.org/officeDocument/2006/relationships/hyperlink" Target="https://www.newgrounds.com/art/view/whitelightning1/framework-logo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12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lickr.com/photos/mikemacmarketing/30212411048/" TargetMode="External"/><Relationship Id="rId11" Type="http://schemas.openxmlformats.org/officeDocument/2006/relationships/hyperlink" Target="https://creativecommons.org/licenses/by-nc-sa/3.0/" TargetMode="External"/><Relationship Id="rId5" Type="http://schemas.openxmlformats.org/officeDocument/2006/relationships/image" Target="../media/image6.jpg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hyperlink" Target="http://theworldsbestever.com/2011/03/01/japanese-pancake-sandwich-maker/" TargetMode="External"/><Relationship Id="rId4" Type="http://schemas.openxmlformats.org/officeDocument/2006/relationships/hyperlink" Target="https://tekhdecoded.com/artificial-intelligence/" TargetMode="External"/><Relationship Id="rId9" Type="http://schemas.openxmlformats.org/officeDocument/2006/relationships/image" Target="../media/image8.jpg"/><Relationship Id="rId1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8C9-A2AF-6246-BFA1-0DEC0CE7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406" y="3060162"/>
            <a:ext cx="5996538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BUSINESS CASE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15725-51B0-6342-8566-4460CFF19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1658" y="4492088"/>
            <a:ext cx="4976261" cy="925512"/>
          </a:xfrm>
        </p:spPr>
        <p:txBody>
          <a:bodyPr/>
          <a:lstStyle/>
          <a:p>
            <a:pPr marL="0" indent="0"/>
            <a:endParaRPr lang="en-US" dirty="0"/>
          </a:p>
        </p:txBody>
      </p:sp>
      <p:pic>
        <p:nvPicPr>
          <p:cNvPr id="76" name="Picture Placeholder 75" descr="View from a plane cockpit">
            <a:extLst>
              <a:ext uri="{FF2B5EF4-FFF2-40B4-BE49-F238E27FC236}">
                <a16:creationId xmlns:a16="http://schemas.microsoft.com/office/drawing/2014/main" id="{19F803A3-BC7C-2443-BF81-7FD79D5CF0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674" b="7674"/>
          <a:stretch>
            <a:fillRect/>
          </a:stretch>
        </p:blipFill>
        <p:spPr/>
      </p:pic>
      <p:pic>
        <p:nvPicPr>
          <p:cNvPr id="72" name="Picture Placeholder 71">
            <a:extLst>
              <a:ext uri="{FF2B5EF4-FFF2-40B4-BE49-F238E27FC236}">
                <a16:creationId xmlns:a16="http://schemas.microsoft.com/office/drawing/2014/main" id="{C7A25B10-C460-D24B-B7D8-5C086FA0A7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136" r="4136"/>
          <a:stretch/>
        </p:blipFill>
        <p:spPr>
          <a:xfrm>
            <a:off x="8157828" y="2276856"/>
            <a:ext cx="4034172" cy="2283580"/>
          </a:xfrm>
        </p:spPr>
      </p:pic>
      <p:pic>
        <p:nvPicPr>
          <p:cNvPr id="64" name="Picture Placeholder 63">
            <a:extLst>
              <a:ext uri="{FF2B5EF4-FFF2-40B4-BE49-F238E27FC236}">
                <a16:creationId xmlns:a16="http://schemas.microsoft.com/office/drawing/2014/main" id="{D6A80F6E-C730-B341-865F-0E03C7630C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5387" b="15387"/>
          <a:stretch/>
        </p:blipFill>
        <p:spPr/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62F35822-BF8E-F84C-BE7E-14CCB63E7FD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8067" b="8067"/>
          <a:stretch/>
        </p:blipFill>
        <p:spPr/>
      </p:pic>
      <p:pic>
        <p:nvPicPr>
          <p:cNvPr id="68" name="Picture Placeholder 67">
            <a:extLst>
              <a:ext uri="{FF2B5EF4-FFF2-40B4-BE49-F238E27FC236}">
                <a16:creationId xmlns:a16="http://schemas.microsoft.com/office/drawing/2014/main" id="{96397D60-FD60-2840-B59E-91F0CE5049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385" r="385"/>
          <a:stretch/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8F155-08A9-4278-8C46-5876F45E08FE}"/>
              </a:ext>
            </a:extLst>
          </p:cNvPr>
          <p:cNvSpPr txBox="1"/>
          <p:nvPr/>
        </p:nvSpPr>
        <p:spPr>
          <a:xfrm>
            <a:off x="0" y="2276856"/>
            <a:ext cx="4070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8" tooltip="https://observatory.tec.mx/edu-news/university-of-waterloo-launches-institute-ai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1" tooltip="https://creativecommons.org/licenses/by-nc-sa/3.0/"/>
              </a:rPr>
              <a:t>CC BY-SA-NC</a:t>
            </a:r>
            <a:endParaRPr lang="en-IN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87FE9-439F-4E82-8F1E-A6492554BBAF}"/>
              </a:ext>
            </a:extLst>
          </p:cNvPr>
          <p:cNvSpPr txBox="1"/>
          <p:nvPr/>
        </p:nvSpPr>
        <p:spPr>
          <a:xfrm>
            <a:off x="4070603" y="2277124"/>
            <a:ext cx="4111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www.flickr.com/photos/mikemacmarketing/30212411048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2" tooltip="https://creativecommons.org/licenses/by/3.0/"/>
              </a:rPr>
              <a:t>CC BY</a:t>
            </a:r>
            <a:endParaRPr lang="en-IN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20315-5F93-4B92-A75C-8F935A8D9580}"/>
              </a:ext>
            </a:extLst>
          </p:cNvPr>
          <p:cNvSpPr txBox="1"/>
          <p:nvPr/>
        </p:nvSpPr>
        <p:spPr>
          <a:xfrm>
            <a:off x="8157828" y="2276856"/>
            <a:ext cx="4034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3" tooltip="https://www.newgrounds.com/art/view/whitelightning1/framework-logo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4" tooltip="https://creativecommons.org/licenses/by-nc-nd/3.0/"/>
              </a:rPr>
              <a:t>CC BY-NC-ND</a:t>
            </a:r>
            <a:endParaRPr lang="en-IN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340B7-9E12-41C0-90FA-875A17716B33}"/>
              </a:ext>
            </a:extLst>
          </p:cNvPr>
          <p:cNvSpPr txBox="1"/>
          <p:nvPr/>
        </p:nvSpPr>
        <p:spPr>
          <a:xfrm>
            <a:off x="8157828" y="2276856"/>
            <a:ext cx="4034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3" tooltip="https://www.newgrounds.com/art/view/whitelightning1/framework-logo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4" tooltip="https://creativecommons.org/licenses/by-nc-nd/3.0/"/>
              </a:rPr>
              <a:t>CC BY-NC-ND</a:t>
            </a:r>
            <a:endParaRPr lang="en-IN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E1213-F79D-47D9-AC23-038FF9CDE2E9}"/>
              </a:ext>
            </a:extLst>
          </p:cNvPr>
          <p:cNvSpPr txBox="1"/>
          <p:nvPr/>
        </p:nvSpPr>
        <p:spPr>
          <a:xfrm>
            <a:off x="8157828" y="4560436"/>
            <a:ext cx="4034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tekhdecoded.com/artificial-intelligenc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1" tooltip="https://creativecommons.org/licenses/by-nc-sa/3.0/"/>
              </a:rPr>
              <a:t>CC BY-SA-NC</a:t>
            </a:r>
            <a:endParaRPr lang="en-IN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F3E9-2E90-4520-A484-241B54F429CF}"/>
              </a:ext>
            </a:extLst>
          </p:cNvPr>
          <p:cNvSpPr txBox="1"/>
          <p:nvPr/>
        </p:nvSpPr>
        <p:spPr>
          <a:xfrm>
            <a:off x="8157828" y="2276856"/>
            <a:ext cx="4034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0" tooltip="http://theworldsbestever.com/2011/03/01/japanese-pancake-sandwich-maker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5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28522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3C0B-DC8F-4694-8C29-0AA10161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POSSIBLE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288F-0F7F-4095-AA4D-5DECCE49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2400" dirty="0">
                <a:latin typeface="Verdana" panose="020B0604030504040204" pitchFamily="34" charset="0"/>
              </a:rPr>
              <a:t>IT IS IMPORTANAT THAT THE ENTERPRISE SUBSCRIBE TO PRIVATE CLOUD COMPUTING.</a:t>
            </a:r>
          </a:p>
          <a:p>
            <a:r>
              <a:rPr lang="en-IN" sz="2400" dirty="0">
                <a:latin typeface="Verdana" panose="020B0604030504040204" pitchFamily="34" charset="0"/>
              </a:rPr>
              <a:t>EVALUATION FOR THE DATA IN THE FIRM BECOMES EASY.</a:t>
            </a:r>
          </a:p>
          <a:p>
            <a:r>
              <a:rPr lang="en-IN" sz="2400" dirty="0">
                <a:latin typeface="Verdana" panose="020B0604030504040204" pitchFamily="34" charset="0"/>
              </a:rPr>
              <a:t>BIG DATA IS MANAGED WELL.</a:t>
            </a:r>
          </a:p>
          <a:p>
            <a:r>
              <a:rPr lang="en-IN" sz="2400" dirty="0">
                <a:latin typeface="Verdana" panose="020B0604030504040204" pitchFamily="34" charset="0"/>
              </a:rPr>
              <a:t>AS IT IS A REPITITIVE TASK IT SHOULD BE AUTOMATED THROUGH MACHINE LEARNING AND DEEP LEARNING.</a:t>
            </a:r>
          </a:p>
          <a:p>
            <a:r>
              <a:rPr lang="en-IN" sz="2400" dirty="0">
                <a:latin typeface="Verdana" panose="020B0604030504040204" pitchFamily="34" charset="0"/>
              </a:rPr>
              <a:t>DELEGATION OF WORK IS Also NECESSARY</a:t>
            </a:r>
          </a:p>
          <a:p>
            <a:endParaRPr lang="en-IN" sz="2400" dirty="0">
              <a:latin typeface="Verdana" panose="020B0604030504040204" pitchFamily="34" charset="0"/>
            </a:endParaRPr>
          </a:p>
          <a:p>
            <a:endParaRPr lang="en-IN" sz="2400" dirty="0">
              <a:latin typeface="Verdana" panose="020B0604030504040204" pitchFamily="34" charset="0"/>
            </a:endParaRP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28A79-B4DF-4DF7-BD87-B96676AE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7" y="142211"/>
            <a:ext cx="2736992" cy="18213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3F690-9243-42FF-89A5-5BE82307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815" y="5162550"/>
            <a:ext cx="2695575" cy="1695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3DAC8-E621-4EA6-9BC0-829A41F02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8" y="4427621"/>
            <a:ext cx="2700000" cy="23014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989F06-E3A9-4D90-A230-38F5CB0B3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25" y="0"/>
            <a:ext cx="2484000" cy="165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5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9046-0559-4E58-8413-6A2695CD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81025" indent="-6350" algn="ctr">
              <a:lnSpc>
                <a:spcPct val="111000"/>
              </a:lnSpc>
              <a:spcAft>
                <a:spcPts val="20"/>
              </a:spcAft>
            </a:pPr>
            <a:r>
              <a:rPr lang="en-IN" sz="3200" b="1" dirty="0">
                <a:solidFill>
                  <a:srgbClr val="4F81BC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Big Data Tools and Technologies</a:t>
            </a:r>
            <a:r>
              <a:rPr lang="en-IN" sz="32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br>
              <a:rPr lang="en-IN" sz="3200" b="1" dirty="0">
                <a:solidFill>
                  <a:srgbClr val="4F81BC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</a:br>
            <a:r>
              <a:rPr lang="en-IN" sz="32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br>
              <a:rPr lang="en-IN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A6E1C5-34DE-47E7-84E7-429DECC4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442" y="1885285"/>
            <a:ext cx="7958331" cy="3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6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F61D0-4860-4E17-9203-5863785E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973" y="2279804"/>
            <a:ext cx="5847427" cy="3770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81034-1C57-444E-95BA-94FB2E39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5859-272F-4893-8E99-F0A4CE716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31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8EA5-17CB-4577-A671-C1096337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81E7E8-FF00-43E5-80EB-07DCFAF7F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571" y="808056"/>
            <a:ext cx="7476197" cy="5599932"/>
          </a:xfrm>
        </p:spPr>
      </p:pic>
    </p:spTree>
    <p:extLst>
      <p:ext uri="{BB962C8B-B14F-4D97-AF65-F5344CB8AC3E}">
        <p14:creationId xmlns:p14="http://schemas.microsoft.com/office/powerpoint/2010/main" val="14154849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4A28106-0A25-4E52-8B67-6F786D6C5A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FDFFE5-7839-41E2-9F3C-CA9EC438D4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251952-A4F8-4343-AAB4-3555CDA42411}">
  <ds:schemaRefs>
    <ds:schemaRef ds:uri="http://www.w3.org/XML/1998/namespace"/>
    <ds:schemaRef ds:uri="http://purl.org/dc/terms/"/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474</TotalTime>
  <Words>126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Cambria</vt:lpstr>
      <vt:lpstr>MS Shell Dlg 2</vt:lpstr>
      <vt:lpstr>Verdana</vt:lpstr>
      <vt:lpstr>Wingdings</vt:lpstr>
      <vt:lpstr>Wingdings 3</vt:lpstr>
      <vt:lpstr>Madison</vt:lpstr>
      <vt:lpstr>BUSINESS CASE ANALYSIS</vt:lpstr>
      <vt:lpstr>POSSIBLE APPLICATIONS</vt:lpstr>
      <vt:lpstr>Big Data Tools and Technologies    </vt:lpstr>
      <vt:lpstr>Cloud computing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 ANALYSIS</dc:title>
  <dc:creator>harsh bhatti</dc:creator>
  <cp:lastModifiedBy>harsh bhatti</cp:lastModifiedBy>
  <cp:revision>6</cp:revision>
  <dcterms:created xsi:type="dcterms:W3CDTF">2022-03-10T07:15:30Z</dcterms:created>
  <dcterms:modified xsi:type="dcterms:W3CDTF">2022-03-11T05:25:33Z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